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7" r:id="rId5"/>
    <p:sldId id="260" r:id="rId6"/>
    <p:sldId id="265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1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3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1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3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81F2-50B4-4C78-9BB0-980EE11A80A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0D63-F217-4C49-8FA7-F5247F25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e porc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9142" r="5687" b="19593"/>
          <a:stretch/>
        </p:blipFill>
        <p:spPr bwMode="auto">
          <a:xfrm>
            <a:off x="29388" y="2286000"/>
            <a:ext cx="168030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2836" y="533400"/>
            <a:ext cx="6547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PATE DE PORC </a:t>
            </a:r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BUCEGI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267200"/>
            <a:ext cx="89916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 CORA           AUCHAN       MEGA IMAGE      LA COCOS</a:t>
            </a:r>
          </a:p>
          <a:p>
            <a:pPr algn="ctr"/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3.25                  3.69                3.55                 3.57                  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2.99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Picture 2" descr="Pate porc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9142" r="5687" b="19593"/>
          <a:stretch/>
        </p:blipFill>
        <p:spPr bwMode="auto">
          <a:xfrm>
            <a:off x="1826220" y="2286000"/>
            <a:ext cx="168030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Pate porc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9142" r="5687" b="19593"/>
          <a:stretch/>
        </p:blipFill>
        <p:spPr bwMode="auto">
          <a:xfrm>
            <a:off x="3581400" y="2255520"/>
            <a:ext cx="168030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Pate porc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9142" r="5687" b="19593"/>
          <a:stretch/>
        </p:blipFill>
        <p:spPr bwMode="auto">
          <a:xfrm>
            <a:off x="5334000" y="2255520"/>
            <a:ext cx="168030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Pate porc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t="19142" r="5687" b="19593"/>
          <a:stretch/>
        </p:blipFill>
        <p:spPr bwMode="auto">
          <a:xfrm>
            <a:off x="7162800" y="2255520"/>
            <a:ext cx="168030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1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4144" y="140208"/>
            <a:ext cx="6644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MANDY PATE VEGETAL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Pastă vegetală tartinabilă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19316" r="6089" b="20815"/>
          <a:stretch/>
        </p:blipFill>
        <p:spPr bwMode="auto">
          <a:xfrm>
            <a:off x="-3048" y="2188464"/>
            <a:ext cx="1752600" cy="118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267200"/>
            <a:ext cx="9067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 CORA         AUCHAN  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MEGA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IMAGE 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LA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COCOS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3.69               3.69           </a:t>
            </a:r>
            <a:r>
              <a:rPr lang="en-US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2.50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3.67         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2.69</a:t>
            </a:r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2" descr="Pastă vegetală tartinabilă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19316" r="6089" b="20815"/>
          <a:stretch/>
        </p:blipFill>
        <p:spPr bwMode="auto">
          <a:xfrm>
            <a:off x="1752600" y="2209800"/>
            <a:ext cx="1752600" cy="118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astă vegetală tartinabilă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19316" r="6089" b="20815"/>
          <a:stretch/>
        </p:blipFill>
        <p:spPr bwMode="auto">
          <a:xfrm>
            <a:off x="3505200" y="2209800"/>
            <a:ext cx="1752600" cy="118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astă vegetală tartinabilă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19316" r="6089" b="20815"/>
          <a:stretch/>
        </p:blipFill>
        <p:spPr bwMode="auto">
          <a:xfrm>
            <a:off x="5257800" y="2209799"/>
            <a:ext cx="1752600" cy="118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astă vegetală tartinabilă 120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7" t="19316" r="6089" b="20815"/>
          <a:stretch/>
        </p:blipFill>
        <p:spPr bwMode="auto">
          <a:xfrm>
            <a:off x="7200900" y="2209800"/>
            <a:ext cx="1752600" cy="118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6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agros.ro/wp-content/uploads/2021/12/BULION-OLYMPIA-314G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185" r="19672" b="2769"/>
          <a:stretch/>
        </p:blipFill>
        <p:spPr bwMode="auto">
          <a:xfrm>
            <a:off x="692226" y="1828800"/>
            <a:ext cx="1143568" cy="184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35794" y="152400"/>
            <a:ext cx="5222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OLYMPIA BULION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191000"/>
            <a:ext cx="8686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CORA        AUCHAN      MEGA IMAGE      LA COCOS</a:t>
            </a: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5.89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4.69               4.55                 5.50                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2.99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 descr="https://magros.ro/wp-content/uploads/2021/12/BULION-OLYMPIA-314G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185" r="19672" b="2769"/>
          <a:stretch/>
        </p:blipFill>
        <p:spPr bwMode="auto">
          <a:xfrm>
            <a:off x="2209800" y="1840992"/>
            <a:ext cx="1143568" cy="184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agros.ro/wp-content/uploads/2021/12/BULION-OLYMPIA-314G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185" r="19672" b="2769"/>
          <a:stretch/>
        </p:blipFill>
        <p:spPr bwMode="auto">
          <a:xfrm>
            <a:off x="3810000" y="1828800"/>
            <a:ext cx="1143568" cy="184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magros.ro/wp-content/uploads/2021/12/BULION-OLYMPIA-314G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185" r="19672" b="2769"/>
          <a:stretch/>
        </p:blipFill>
        <p:spPr bwMode="auto">
          <a:xfrm>
            <a:off x="5638800" y="1828800"/>
            <a:ext cx="1143568" cy="184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magros.ro/wp-content/uploads/2021/12/BULION-OLYMPIA-314G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8" t="4185" r="19672" b="2769"/>
          <a:stretch/>
        </p:blipFill>
        <p:spPr bwMode="auto">
          <a:xfrm>
            <a:off x="7315200" y="1840992"/>
            <a:ext cx="1143568" cy="184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6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tă de tomate 314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4363" r="24131" b="6619"/>
          <a:stretch/>
        </p:blipFill>
        <p:spPr bwMode="auto">
          <a:xfrm>
            <a:off x="457200" y="1705066"/>
            <a:ext cx="1371600" cy="21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52400"/>
            <a:ext cx="828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OLYMPIA PASTA DE TOMATE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" y="4419600"/>
            <a:ext cx="8686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CORA        AUCHAN      MEGA IMAGE      LA COCOS</a:t>
            </a: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7.99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8.01               7.35                 7.73      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.89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 descr="Pastă de tomate 314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4363" r="24131" b="6619"/>
          <a:stretch/>
        </p:blipFill>
        <p:spPr bwMode="auto">
          <a:xfrm>
            <a:off x="1981200" y="1705065"/>
            <a:ext cx="1371600" cy="21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astă de tomate 314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4363" r="24131" b="6619"/>
          <a:stretch/>
        </p:blipFill>
        <p:spPr bwMode="auto">
          <a:xfrm>
            <a:off x="3581400" y="1676401"/>
            <a:ext cx="1371600" cy="21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Pastă de tomate 314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4363" r="24131" b="6619"/>
          <a:stretch/>
        </p:blipFill>
        <p:spPr bwMode="auto">
          <a:xfrm>
            <a:off x="5334000" y="1705064"/>
            <a:ext cx="1371600" cy="21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Pastă de tomate 314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9" t="4363" r="24131" b="6619"/>
          <a:stretch/>
        </p:blipFill>
        <p:spPr bwMode="auto">
          <a:xfrm>
            <a:off x="7251688" y="1676400"/>
            <a:ext cx="1371600" cy="21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5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4771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SULTAN BULION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4078069"/>
            <a:ext cx="9067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CORA        AUCHAN      MEGA IMAGE      LA COCOS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5.89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6.09           5.10 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(190G)        ------</a:t>
            </a:r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.19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0800" y="273356"/>
            <a:ext cx="14061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310 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4" name="Picture 4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6" t="9858" r="24171" b="9157"/>
          <a:stretch/>
        </p:blipFill>
        <p:spPr bwMode="auto">
          <a:xfrm>
            <a:off x="457200" y="1676400"/>
            <a:ext cx="1201049" cy="203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436945" y="5638800"/>
            <a:ext cx="40785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…….. NU AU PRODUSUL LA VANZARE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4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6" t="9858" r="24171" b="9157"/>
          <a:stretch/>
        </p:blipFill>
        <p:spPr bwMode="auto">
          <a:xfrm>
            <a:off x="1868492" y="1676400"/>
            <a:ext cx="1201049" cy="203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6" t="9858" r="24171" b="9157"/>
          <a:stretch/>
        </p:blipFill>
        <p:spPr bwMode="auto">
          <a:xfrm>
            <a:off x="3581400" y="1676400"/>
            <a:ext cx="1201049" cy="203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6" t="9858" r="24171" b="9157"/>
          <a:stretch/>
        </p:blipFill>
        <p:spPr bwMode="auto">
          <a:xfrm>
            <a:off x="7566585" y="1676400"/>
            <a:ext cx="1201049" cy="203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6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" y="152400"/>
            <a:ext cx="7833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SULTAN PASTA DE TOMATE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6" name="Picture 2" descr="https://magros.ro/wp-content/uploads/2021/12/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9" t="7782" r="18641" b="6678"/>
          <a:stretch/>
        </p:blipFill>
        <p:spPr bwMode="auto">
          <a:xfrm>
            <a:off x="381000" y="1770888"/>
            <a:ext cx="12881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858873" y="321677"/>
            <a:ext cx="11641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 G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99" y="4267200"/>
            <a:ext cx="8946773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CORA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AUCHAN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MEGA IMAGE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COCOS     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9.78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10.19  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(310G)   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9.15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10.59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(310G)</a:t>
            </a:r>
            <a:r>
              <a:rPr lang="en-US" sz="2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.49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 descr="https://magros.ro/wp-content/uploads/2021/12/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9" t="7782" r="18641" b="6678"/>
          <a:stretch/>
        </p:blipFill>
        <p:spPr bwMode="auto">
          <a:xfrm>
            <a:off x="2057400" y="1752600"/>
            <a:ext cx="12881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magros.ro/wp-content/uploads/2021/12/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9" t="7782" r="18641" b="6678"/>
          <a:stretch/>
        </p:blipFill>
        <p:spPr bwMode="auto">
          <a:xfrm>
            <a:off x="3624072" y="1752600"/>
            <a:ext cx="12881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magros.ro/wp-content/uploads/2021/12/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9" t="7782" r="18641" b="6678"/>
          <a:stretch/>
        </p:blipFill>
        <p:spPr bwMode="auto">
          <a:xfrm>
            <a:off x="5410200" y="1749552"/>
            <a:ext cx="12881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magros.ro/wp-content/uploads/2021/12/4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9" t="7782" r="18641" b="6678"/>
          <a:stretch/>
        </p:blipFill>
        <p:spPr bwMode="auto">
          <a:xfrm>
            <a:off x="7214820" y="1740408"/>
            <a:ext cx="12881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1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Zacusca de vinete Topoloveni 300 g-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4" r="28073" b="6690"/>
          <a:stretch/>
        </p:blipFill>
        <p:spPr bwMode="auto">
          <a:xfrm>
            <a:off x="415982" y="1687389"/>
            <a:ext cx="1461586" cy="23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5731" y="140208"/>
            <a:ext cx="86616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ZACUSCA VINETE B. TOPOLOVENI</a:t>
            </a:r>
            <a:endParaRPr lang="en-US" sz="48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164" y="4419600"/>
            <a:ext cx="8686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     CORA        AUCHAN      MEGA IMAGE      LA COCOS</a:t>
            </a: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7.40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7.92              7.75                 7.77      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3.29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 descr="Zacusca de vinete Topoloveni 300 g-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4" r="28073" b="6690"/>
          <a:stretch/>
        </p:blipFill>
        <p:spPr bwMode="auto">
          <a:xfrm>
            <a:off x="1939982" y="1705677"/>
            <a:ext cx="1461586" cy="23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acusca de vinete Topoloveni 300 g-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4" r="28073" b="6690"/>
          <a:stretch/>
        </p:blipFill>
        <p:spPr bwMode="auto">
          <a:xfrm>
            <a:off x="3429000" y="1673566"/>
            <a:ext cx="1461586" cy="23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acusca de vinete Topoloveni 300 g-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4" r="28073" b="6690"/>
          <a:stretch/>
        </p:blipFill>
        <p:spPr bwMode="auto">
          <a:xfrm>
            <a:off x="5216582" y="1673566"/>
            <a:ext cx="1461586" cy="23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acusca de vinete Topoloveni 300 g-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4" r="28073" b="6690"/>
          <a:stretch/>
        </p:blipFill>
        <p:spPr bwMode="auto">
          <a:xfrm>
            <a:off x="7121582" y="1635359"/>
            <a:ext cx="1461586" cy="23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26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t="7659" r="22730" b="7716"/>
          <a:stretch/>
        </p:blipFill>
        <p:spPr bwMode="auto">
          <a:xfrm>
            <a:off x="274215" y="1636776"/>
            <a:ext cx="1449045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4215" y="140208"/>
            <a:ext cx="85046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DULCEATA DE CAPSUNI B. TOPOLOVENI</a:t>
            </a:r>
            <a:endParaRPr lang="en-US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4084165"/>
            <a:ext cx="90678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CAREEFOUR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CORA       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AUCHAN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MEGA IMAGE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COCOS</a:t>
            </a:r>
          </a:p>
          <a:p>
            <a:pPr algn="ctr"/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10.92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11.09              </a:t>
            </a:r>
            <a:r>
              <a:rPr lang="en-US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10.40                 11.30                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4.1</a:t>
            </a:r>
            <a:r>
              <a:rPr lang="en-US" sz="4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t="7659" r="22730" b="7716"/>
          <a:stretch/>
        </p:blipFill>
        <p:spPr bwMode="auto">
          <a:xfrm>
            <a:off x="1906245" y="1600200"/>
            <a:ext cx="1449045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t="7659" r="22730" b="7716"/>
          <a:stretch/>
        </p:blipFill>
        <p:spPr bwMode="auto">
          <a:xfrm>
            <a:off x="3486912" y="1600200"/>
            <a:ext cx="1449045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t="7659" r="22730" b="7716"/>
          <a:stretch/>
        </p:blipFill>
        <p:spPr bwMode="auto">
          <a:xfrm>
            <a:off x="5315712" y="1600200"/>
            <a:ext cx="1449045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in product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1" t="7659" r="22730" b="7716"/>
          <a:stretch/>
        </p:blipFill>
        <p:spPr bwMode="auto">
          <a:xfrm>
            <a:off x="7220712" y="1591056"/>
            <a:ext cx="1449045" cy="218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57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2022-03-31T10:04:54Z</dcterms:created>
  <dcterms:modified xsi:type="dcterms:W3CDTF">2022-03-31T11:56:12Z</dcterms:modified>
</cp:coreProperties>
</file>